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24384000" cy="13716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Slide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Slide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1201320" y="11859840"/>
            <a:ext cx="21971520" cy="637200"/>
          </a:xfrm>
          <a:custGeom>
            <a:avLst/>
            <a:gdLst/>
            <a:ahLst/>
            <a:rect l="0" t="0" r="r" b="b"/>
            <a:pathLst>
              <a:path w="61032" h="1770">
                <a:moveTo>
                  <a:pt x="0" y="0"/>
                </a:moveTo>
                <a:lnTo>
                  <a:pt x="61032" y="0"/>
                </a:lnTo>
                <a:lnTo>
                  <a:pt x="61032" y="1770"/>
                </a:lnTo>
                <a:lnTo>
                  <a:pt x="0" y="177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 descr=""/>
          <p:cNvPicPr/>
          <p:nvPr/>
        </p:nvPicPr>
        <p:blipFill>
          <a:blip r:embed="rId1"/>
          <a:stretch/>
        </p:blipFill>
        <p:spPr>
          <a:xfrm>
            <a:off x="-1800" y="9000"/>
            <a:ext cx="24387480" cy="13698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 descr=""/>
          <p:cNvPicPr/>
          <p:nvPr/>
        </p:nvPicPr>
        <p:blipFill>
          <a:blip r:embed="rId1"/>
          <a:stretch/>
        </p:blipFill>
        <p:spPr>
          <a:xfrm>
            <a:off x="0" y="26280"/>
            <a:ext cx="24383880" cy="1366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-19800" y="-232200"/>
            <a:ext cx="24423840" cy="1463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-4680" y="-159120"/>
            <a:ext cx="24383880" cy="14041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67320" y="0"/>
            <a:ext cx="24249240" cy="1371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15120" y="0"/>
            <a:ext cx="24353640" cy="1371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0" y="720"/>
            <a:ext cx="24383880" cy="13714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